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95"/>
    <a:srgbClr val="996600"/>
    <a:srgbClr val="FFFFEB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6809" autoAdjust="0"/>
    <p:restoredTop sz="90929"/>
  </p:normalViewPr>
  <p:slideViewPr>
    <p:cSldViewPr>
      <p:cViewPr>
        <p:scale>
          <a:sx n="100" d="100"/>
          <a:sy n="100" d="100"/>
        </p:scale>
        <p:origin x="-546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F4701D-B26C-4113-80DA-40E5EF09A8F9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C0F098-D26B-4340-8EAF-B9D6352333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6DFF21-BC98-4AB4-B529-5EFCA137CD32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220AFD-D317-45CD-B797-195466D90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 l jpeg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57400" y="838200"/>
            <a:ext cx="4970024" cy="3840480"/>
          </a:xfrm>
          <a:prstGeom prst="rect">
            <a:avLst/>
          </a:prstGeom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304800" y="304800"/>
            <a:ext cx="8534400" cy="6324600"/>
          </a:xfrm>
          <a:prstGeom prst="rect">
            <a:avLst/>
          </a:prstGeom>
          <a:noFill/>
          <a:ln w="269875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371600" y="41148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Commemorating</a:t>
            </a:r>
            <a:r>
              <a:rPr lang="en-US" b="1" baseline="0" dirty="0" smtClean="0"/>
              <a:t> our Partnership</a:t>
            </a:r>
          </a:p>
          <a:p>
            <a:pPr algn="ctr"/>
            <a:r>
              <a:rPr lang="en-US" b="1" baseline="0" dirty="0" smtClean="0"/>
              <a:t>August 12, 2010</a:t>
            </a:r>
            <a:endParaRPr lang="en-US" b="1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62000" y="51816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181600" y="51816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38200" y="55626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Partner</a:t>
            </a:r>
            <a:r>
              <a:rPr lang="en-US" sz="1400" baseline="0" dirty="0" smtClean="0"/>
              <a:t> Signature</a:t>
            </a:r>
            <a:endParaRPr lang="en-US" sz="140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257800" y="5562600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Partner</a:t>
            </a:r>
            <a:r>
              <a:rPr lang="en-US" sz="1400" baseline="0" dirty="0" smtClean="0"/>
              <a:t> Signature</a:t>
            </a:r>
          </a:p>
        </p:txBody>
      </p:sp>
      <p:pic>
        <p:nvPicPr>
          <p:cNvPr id="13" name="Picture 12" descr="Standard-BW-registered-trademark-transparent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277036" y="5486400"/>
            <a:ext cx="548640" cy="54864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914400" y="6858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Certificate</a:t>
            </a:r>
            <a:r>
              <a:rPr lang="en-US" sz="4400" b="1" baseline="0" dirty="0" smtClean="0"/>
              <a:t> of Celebration</a:t>
            </a:r>
            <a:endParaRPr lang="en-US" sz="4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 Shastry</dc:creator>
  <cp:lastModifiedBy>rharris2</cp:lastModifiedBy>
  <cp:revision>117</cp:revision>
  <dcterms:created xsi:type="dcterms:W3CDTF">2002-07-15T11:25:23Z</dcterms:created>
  <dcterms:modified xsi:type="dcterms:W3CDTF">2010-08-16T14:18:33Z</dcterms:modified>
</cp:coreProperties>
</file>